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55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1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41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88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7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55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76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9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2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32F77-587D-4EC6-B529-AA4D282C2FA5}" type="datetimeFigureOut">
              <a:rPr lang="en-GB" smtClean="0"/>
              <a:t>25/10/2016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32E0-06FE-4766-BD69-4274C1BBF2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0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fr/maps/@50.8390477,4.3743649,3a,75y,73.47h,87.49t/data=!3m6!1e1!3m4!1sb6Z3KuQI8X0BtV-1Dhh0Vg!2e0!7i13312!8i6656!6m1!1e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4899" y="879753"/>
            <a:ext cx="3076575" cy="4895850"/>
          </a:xfrm>
        </p:spPr>
        <p:txBody>
          <a:bodyPr>
            <a:normAutofit/>
          </a:bodyPr>
          <a:lstStyle/>
          <a:p>
            <a:r>
              <a:rPr lang="en-GB" b="1" dirty="0"/>
              <a:t>WIL Europe Breakfast Meeting Point</a:t>
            </a:r>
            <a:r>
              <a:rPr lang="en-GB" dirty="0"/>
              <a:t> </a:t>
            </a:r>
          </a:p>
          <a:p>
            <a:r>
              <a:rPr lang="en-GB" dirty="0">
                <a:highlight>
                  <a:srgbClr val="FFFF00"/>
                </a:highlight>
              </a:rPr>
              <a:t>December 6</a:t>
            </a:r>
            <a:r>
              <a:rPr lang="en-GB" baseline="30000" dirty="0">
                <a:highlight>
                  <a:srgbClr val="FFFF00"/>
                </a:highlight>
              </a:rPr>
              <a:t>th</a:t>
            </a:r>
            <a:r>
              <a:rPr lang="en-GB" dirty="0">
                <a:highlight>
                  <a:srgbClr val="FFFF00"/>
                </a:highlight>
              </a:rPr>
              <a:t> 2016 @ 7h45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Meet outside the Info Centre located </a:t>
            </a:r>
            <a:r>
              <a:rPr lang="en-GB" sz="2600" b="1" dirty="0"/>
              <a:t>to the left </a:t>
            </a:r>
            <a:r>
              <a:rPr lang="en-GB" b="1" dirty="0"/>
              <a:t>of the Simone Veil Agora Entrance</a:t>
            </a:r>
            <a:br>
              <a:rPr lang="en-GB" b="1" dirty="0"/>
            </a:br>
            <a:endParaRPr lang="en-GB" dirty="0"/>
          </a:p>
          <a:p>
            <a:r>
              <a:rPr lang="en-GB" dirty="0"/>
              <a:t>A WIL Team Member will be there with a sign</a:t>
            </a:r>
          </a:p>
        </p:txBody>
      </p:sp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98425"/>
            <a:ext cx="8196262" cy="645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hlinkClick r:id="rId3"/>
          </p:cNvPr>
          <p:cNvSpPr/>
          <p:nvPr/>
        </p:nvSpPr>
        <p:spPr>
          <a:xfrm>
            <a:off x="3790951" y="2847975"/>
            <a:ext cx="685800" cy="161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0000"/>
                </a:solidFill>
              </a:rPr>
              <a:t>Info Centre</a:t>
            </a:r>
          </a:p>
        </p:txBody>
      </p:sp>
    </p:spTree>
    <p:extLst>
      <p:ext uri="{BB962C8B-B14F-4D97-AF65-F5344CB8AC3E}">
        <p14:creationId xmlns:p14="http://schemas.microsoft.com/office/powerpoint/2010/main" val="315485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Breanne Camera</dc:creator>
  <cp:lastModifiedBy>Julia Contrea</cp:lastModifiedBy>
  <cp:revision>5</cp:revision>
  <dcterms:created xsi:type="dcterms:W3CDTF">2015-12-03T17:34:29Z</dcterms:created>
  <dcterms:modified xsi:type="dcterms:W3CDTF">2016-10-25T11:15:44Z</dcterms:modified>
</cp:coreProperties>
</file>